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C39C1-474A-5B61-51D9-B47A6378E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A6E002-794B-90DB-BBB4-5ADD9F5E1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39F53-F9F4-9C60-0CEC-92E84338C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233F6-F156-3699-0075-B233BFF0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B9525-6F3B-DF9C-0BA9-BF0C4A55A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0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28981-4B4E-986B-C5E6-4872174C6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A66D14-7934-F9BD-7D8E-62B5723DD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64E23-704E-B79D-7FBC-A4208970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1C34D-098E-8196-EFE2-17E389D00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4E460-B096-FE88-9145-DC8868C72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91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95E653-85E1-5CD6-76A6-123D334CFA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E6A901-E6D0-8D47-F063-2EBE19AFF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485CF-BD78-BF3C-7DC1-538E7CDE1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D38A9-5E9A-BA7C-9258-FAA585CD7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DB317-68A2-3666-96FD-7B2A23AC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47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008C3-DEC2-14FA-DCA2-A3F828668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B41E8-0951-0B70-1D6D-A29B8617A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FD495-31BC-D748-6F42-2CFB6BF04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1AD00-44B6-94DC-F16B-2142C16B2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68922-E763-C0EB-999A-D8C865F92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E8BFB-A8E9-8E02-A83A-7A1652CE7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6AC73-17F8-A867-D0D4-C705BC17B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72F76-0683-3CEC-E25B-D013E6FE5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AAA2E-4ED0-9AF8-AAB2-905759704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DB979-712C-9634-DB16-DA8B83D8B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3C773-3052-4CD0-16AA-66E35D30B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9C743-C635-F0BB-A44E-2FBF1A02D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2F5575-6354-CE7C-AED5-58EE9C7E79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861CE3-7BD3-8C43-4135-20A69EBB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A25F6-C4D5-AB5C-7760-D4495CC03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A7A80A-634B-AE81-C88A-557EAC58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3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CE80A-6BB9-5FC9-4B1A-93B74BD9A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209732-936F-B4C9-A883-AAE162127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EED6A-13AF-09E5-1062-0BA55FB7F2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0453B3-9AF3-0ED4-3356-7503A8DDAF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07EEC9-761F-4F5A-6626-AAD98DD25D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076361-7D2C-F326-68D4-962412614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F019AA-F771-1C33-36A3-3FB55EDDE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DA84B5-2A4F-4E33-B98B-E3CD52A9F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41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78B01-96C6-4186-8FFA-FD853B3F3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D38F2D-F559-1727-A5D1-C2CF84888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CCD03-9974-7C9E-979C-746096494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24233F-3B29-4476-DD26-7E8ACD44F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10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AC2A46-788C-614F-2EA0-B2BD58B2A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4CD01B-C002-6545-6449-7CFD3A7C9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2A767B-0265-3664-BD7C-34BFF3BF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04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06B3F-4B80-3B79-D639-AE1A9A14C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F415E-E1DC-6B33-EC14-AD9835F09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56D77-E061-31F5-0E1C-7A919832B9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25A327-87E6-3E95-2167-8424C86C0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187A6-444D-01C5-D79F-EAF3AC9D0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0209C0-5AC6-5EC0-26C1-10B61EBD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15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29C03-0461-B74D-C92A-7F1358667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285E22-30E7-FBFD-2616-836B734677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A802D-FDCF-1559-CC7F-EDE9FDC15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F6658-2731-39F6-267F-02E7B9E5F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35A7B8-EA88-59FE-C329-049D25690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D5FBB-187C-6680-F673-FFC5EB7A2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33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1770E1-9E33-4D0B-3270-4E5D1120E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E1440A-935F-AF78-10DB-E11431FCF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CAA1E-F8A8-BEEB-B5C6-4A5DA753D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430C1B-5F20-45A5-A627-E8460F690B4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A3C53-0420-3C0F-1992-5B2060AA7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6CDC5-A12D-8043-41C0-2B46C1B65A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5AD20B-0F43-4776-B43F-C2128FCB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608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4EAFE59-0C95-5604-8A32-EB6E481FF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832" y="407544"/>
            <a:ext cx="2442228" cy="19120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09101F6-74BE-751E-F3EA-05F7E00EC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4062" y="448334"/>
            <a:ext cx="2534004" cy="201005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DB8BF90-0D79-5D89-C17C-FC588DE2B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950" y="395232"/>
            <a:ext cx="2657846" cy="192431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8D70E7C-036F-D140-987F-ACA85A5A07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3602" y="454387"/>
            <a:ext cx="2324424" cy="21529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8FBD6D4-7DFE-7D83-4DBF-58EC8803CD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8561" y="1510950"/>
            <a:ext cx="370208" cy="405188"/>
          </a:xfrm>
          <a:prstGeom prst="rect">
            <a:avLst/>
          </a:prstGeom>
        </p:spPr>
      </p:pic>
      <p:sp>
        <p:nvSpPr>
          <p:cNvPr id="32" name="Arrow: Right 31">
            <a:extLst>
              <a:ext uri="{FF2B5EF4-FFF2-40B4-BE49-F238E27FC236}">
                <a16:creationId xmlns:a16="http://schemas.microsoft.com/office/drawing/2014/main" id="{31A300C2-A7EA-53F3-DD65-CFEC9D55638A}"/>
              </a:ext>
            </a:extLst>
          </p:cNvPr>
          <p:cNvSpPr/>
          <p:nvPr/>
        </p:nvSpPr>
        <p:spPr>
          <a:xfrm rot="19898429">
            <a:off x="210536" y="2144204"/>
            <a:ext cx="1389858" cy="2394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Flag here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E8509B-E30E-2FAC-B5DC-0944B28B753B}"/>
              </a:ext>
            </a:extLst>
          </p:cNvPr>
          <p:cNvSpPr/>
          <p:nvPr/>
        </p:nvSpPr>
        <p:spPr>
          <a:xfrm>
            <a:off x="2356130" y="5528222"/>
            <a:ext cx="4590288" cy="1033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 not use “est.” in any design, color scheme to be khaki, greens and dark brown.  Possible some white, not too many colors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D0E7E3F-ACA7-41DE-F995-7C92FDDCF5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880" y="3158917"/>
            <a:ext cx="2513916" cy="181396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0E4BF53-17FD-7A76-A953-493D9334B3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7464" y="2851807"/>
            <a:ext cx="3047619" cy="130476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24C67AF-6E7C-F3CE-B24C-85CB3D4E53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9969" y="2957428"/>
            <a:ext cx="1552381" cy="158095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D814F58-2E6C-9CCB-8397-5F8F352F88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83486" y="2471344"/>
            <a:ext cx="1847619" cy="156190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31C4132-6890-5703-CB69-8060EA06445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71205" y="4688826"/>
            <a:ext cx="1285714" cy="1628571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0C5F36D8-5471-64CA-AE57-7B0E247C6424}"/>
              </a:ext>
            </a:extLst>
          </p:cNvPr>
          <p:cNvSpPr/>
          <p:nvPr/>
        </p:nvSpPr>
        <p:spPr>
          <a:xfrm>
            <a:off x="1193210" y="2447148"/>
            <a:ext cx="905256" cy="3798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#1 pick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F28058F-0D2D-DD5D-1353-EABC0EB59AB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20854" y="4366320"/>
            <a:ext cx="1358230" cy="12131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DAD8E97-B73F-372C-4BC1-8032ABB018E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27682" y="3769239"/>
            <a:ext cx="1905266" cy="158137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B25509A-AA6E-1B44-EDEF-BDAA9C46396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16058" y="4156569"/>
            <a:ext cx="2210108" cy="101931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C32CF53-A052-BD0E-3464-D6945F84870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7925" y="4538380"/>
            <a:ext cx="2121003" cy="230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90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kevin kaiser</dc:creator>
  <cp:lastModifiedBy>kevin kaiser</cp:lastModifiedBy>
  <cp:revision>3</cp:revision>
  <dcterms:created xsi:type="dcterms:W3CDTF">2024-06-26T16:50:22Z</dcterms:created>
  <dcterms:modified xsi:type="dcterms:W3CDTF">2024-06-26T20:58:15Z</dcterms:modified>
</cp:coreProperties>
</file>